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s-D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ingo" initials="r"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010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1" d="100"/>
          <a:sy n="111" d="100"/>
        </p:scale>
        <p:origin x="-102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1-02-06T17:09:23.543" idx="1">
    <p:pos x="10" y="10"/>
    <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D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13426F-9FB5-4761-B7D9-B2B99174E2CC}" type="datetimeFigureOut">
              <a:rPr lang="es-DO" smtClean="0"/>
              <a:t>06/02/2011</a:t>
            </a:fld>
            <a:endParaRPr lang="es-D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D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D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D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417A09-364B-498F-ABCA-9DC3DCF37188}" type="slidenum">
              <a:rPr lang="es-DO" smtClean="0"/>
              <a:t>‹Nº›</a:t>
            </a:fld>
            <a:endParaRPr lang="es-D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8" name="7 Título"/>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s-ES" smtClean="0"/>
              <a:t>Haga clic para modificar el estilo de título del patrón</a:t>
            </a:r>
            <a:endParaRPr kumimoji="0" lang="en-US"/>
          </a:p>
        </p:txBody>
      </p:sp>
      <p:sp>
        <p:nvSpPr>
          <p:cNvPr id="28" name="27 Marcador de fecha"/>
          <p:cNvSpPr>
            <a:spLocks noGrp="1"/>
          </p:cNvSpPr>
          <p:nvPr>
            <p:ph type="dt" sz="half" idx="10"/>
          </p:nvPr>
        </p:nvSpPr>
        <p:spPr/>
        <p:txBody>
          <a:bodyPr/>
          <a:lstStyle/>
          <a:p>
            <a:fld id="{99CA6283-7CA7-4C27-983A-1A546AD73A40}" type="datetimeFigureOut">
              <a:rPr lang="es-DO" smtClean="0"/>
              <a:t>06/02/2011</a:t>
            </a:fld>
            <a:endParaRPr lang="es-DO"/>
          </a:p>
        </p:txBody>
      </p:sp>
      <p:sp>
        <p:nvSpPr>
          <p:cNvPr id="17" name="16 Marcador de pie de página"/>
          <p:cNvSpPr>
            <a:spLocks noGrp="1"/>
          </p:cNvSpPr>
          <p:nvPr>
            <p:ph type="ftr" sz="quarter" idx="11"/>
          </p:nvPr>
        </p:nvSpPr>
        <p:spPr/>
        <p:txBody>
          <a:bodyPr/>
          <a:lstStyle/>
          <a:p>
            <a:endParaRPr lang="es-DO"/>
          </a:p>
        </p:txBody>
      </p:sp>
      <p:sp>
        <p:nvSpPr>
          <p:cNvPr id="29" name="28 Marcador de número de diapositiva"/>
          <p:cNvSpPr>
            <a:spLocks noGrp="1"/>
          </p:cNvSpPr>
          <p:nvPr>
            <p:ph type="sldNum" sz="quarter" idx="12"/>
          </p:nvPr>
        </p:nvSpPr>
        <p:spPr/>
        <p:txBody>
          <a:bodyPr/>
          <a:lstStyle/>
          <a:p>
            <a:fld id="{E19C2D18-7163-4DCB-8165-CCA82309687F}" type="slidenum">
              <a:rPr lang="es-DO" smtClean="0"/>
              <a:t>‹Nº›</a:t>
            </a:fld>
            <a:endParaRPr lang="es-DO"/>
          </a:p>
        </p:txBody>
      </p:sp>
      <p:sp>
        <p:nvSpPr>
          <p:cNvPr id="9" name="8 Subtítulo"/>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9CA6283-7CA7-4C27-983A-1A546AD73A40}" type="datetimeFigureOut">
              <a:rPr lang="es-DO" smtClean="0"/>
              <a:t>06/02/2011</a:t>
            </a:fld>
            <a:endParaRPr lang="es-DO"/>
          </a:p>
        </p:txBody>
      </p:sp>
      <p:sp>
        <p:nvSpPr>
          <p:cNvPr id="5" name="4 Marcador de pie de página"/>
          <p:cNvSpPr>
            <a:spLocks noGrp="1"/>
          </p:cNvSpPr>
          <p:nvPr>
            <p:ph type="ftr" sz="quarter" idx="11"/>
          </p:nvPr>
        </p:nvSpPr>
        <p:spPr/>
        <p:txBody>
          <a:bodyPr/>
          <a:lstStyle/>
          <a:p>
            <a:endParaRPr lang="es-DO"/>
          </a:p>
        </p:txBody>
      </p:sp>
      <p:sp>
        <p:nvSpPr>
          <p:cNvPr id="6" name="5 Marcador de número de diapositiva"/>
          <p:cNvSpPr>
            <a:spLocks noGrp="1"/>
          </p:cNvSpPr>
          <p:nvPr>
            <p:ph type="sldNum" sz="quarter" idx="12"/>
          </p:nvPr>
        </p:nvSpPr>
        <p:spPr/>
        <p:txBody>
          <a:bodyPr/>
          <a:lstStyle/>
          <a:p>
            <a:fld id="{E19C2D18-7163-4DCB-8165-CCA82309687F}" type="slidenum">
              <a:rPr lang="es-DO" smtClean="0"/>
              <a:t>‹Nº›</a:t>
            </a:fld>
            <a:endParaRPr lang="es-D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9CA6283-7CA7-4C27-983A-1A546AD73A40}" type="datetimeFigureOut">
              <a:rPr lang="es-DO" smtClean="0"/>
              <a:t>06/02/2011</a:t>
            </a:fld>
            <a:endParaRPr lang="es-DO"/>
          </a:p>
        </p:txBody>
      </p:sp>
      <p:sp>
        <p:nvSpPr>
          <p:cNvPr id="5" name="4 Marcador de pie de página"/>
          <p:cNvSpPr>
            <a:spLocks noGrp="1"/>
          </p:cNvSpPr>
          <p:nvPr>
            <p:ph type="ftr" sz="quarter" idx="11"/>
          </p:nvPr>
        </p:nvSpPr>
        <p:spPr/>
        <p:txBody>
          <a:bodyPr/>
          <a:lstStyle/>
          <a:p>
            <a:endParaRPr lang="es-DO"/>
          </a:p>
        </p:txBody>
      </p:sp>
      <p:sp>
        <p:nvSpPr>
          <p:cNvPr id="6" name="5 Marcador de número de diapositiva"/>
          <p:cNvSpPr>
            <a:spLocks noGrp="1"/>
          </p:cNvSpPr>
          <p:nvPr>
            <p:ph type="sldNum" sz="quarter" idx="12"/>
          </p:nvPr>
        </p:nvSpPr>
        <p:spPr/>
        <p:txBody>
          <a:bodyPr/>
          <a:lstStyle/>
          <a:p>
            <a:fld id="{E19C2D18-7163-4DCB-8165-CCA82309687F}" type="slidenum">
              <a:rPr lang="es-DO" smtClean="0"/>
              <a:t>‹Nº›</a:t>
            </a:fld>
            <a:endParaRPr lang="es-D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9CA6283-7CA7-4C27-983A-1A546AD73A40}" type="datetimeFigureOut">
              <a:rPr lang="es-DO" smtClean="0"/>
              <a:t>06/02/2011</a:t>
            </a:fld>
            <a:endParaRPr lang="es-DO"/>
          </a:p>
        </p:txBody>
      </p:sp>
      <p:sp>
        <p:nvSpPr>
          <p:cNvPr id="5" name="4 Marcador de pie de página"/>
          <p:cNvSpPr>
            <a:spLocks noGrp="1"/>
          </p:cNvSpPr>
          <p:nvPr>
            <p:ph type="ftr" sz="quarter" idx="11"/>
          </p:nvPr>
        </p:nvSpPr>
        <p:spPr/>
        <p:txBody>
          <a:bodyPr/>
          <a:lstStyle/>
          <a:p>
            <a:endParaRPr lang="es-DO"/>
          </a:p>
        </p:txBody>
      </p:sp>
      <p:sp>
        <p:nvSpPr>
          <p:cNvPr id="6" name="5 Marcador de número de diapositiva"/>
          <p:cNvSpPr>
            <a:spLocks noGrp="1"/>
          </p:cNvSpPr>
          <p:nvPr>
            <p:ph type="sldNum" sz="quarter" idx="12"/>
          </p:nvPr>
        </p:nvSpPr>
        <p:spPr/>
        <p:txBody>
          <a:bodyPr/>
          <a:lstStyle/>
          <a:p>
            <a:fld id="{E19C2D18-7163-4DCB-8165-CCA82309687F}" type="slidenum">
              <a:rPr lang="es-DO" smtClean="0"/>
              <a:t>‹Nº›</a:t>
            </a:fld>
            <a:endParaRPr lang="es-D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3">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99CA6283-7CA7-4C27-983A-1A546AD73A40}" type="datetimeFigureOut">
              <a:rPr lang="es-DO" smtClean="0"/>
              <a:t>06/02/2011</a:t>
            </a:fld>
            <a:endParaRPr lang="es-DO"/>
          </a:p>
        </p:txBody>
      </p:sp>
      <p:sp>
        <p:nvSpPr>
          <p:cNvPr id="5" name="4 Marcador de pie de página"/>
          <p:cNvSpPr>
            <a:spLocks noGrp="1"/>
          </p:cNvSpPr>
          <p:nvPr>
            <p:ph type="ftr" sz="quarter" idx="11"/>
          </p:nvPr>
        </p:nvSpPr>
        <p:spPr/>
        <p:txBody>
          <a:bodyPr/>
          <a:lstStyle/>
          <a:p>
            <a:endParaRPr lang="es-DO"/>
          </a:p>
        </p:txBody>
      </p:sp>
      <p:sp>
        <p:nvSpPr>
          <p:cNvPr id="6" name="5 Marcador de número de diapositiva"/>
          <p:cNvSpPr>
            <a:spLocks noGrp="1"/>
          </p:cNvSpPr>
          <p:nvPr>
            <p:ph type="sldNum" sz="quarter" idx="12"/>
          </p:nvPr>
        </p:nvSpPr>
        <p:spPr>
          <a:xfrm>
            <a:off x="7924800" y="6416675"/>
            <a:ext cx="762000" cy="365125"/>
          </a:xfrm>
        </p:spPr>
        <p:txBody>
          <a:bodyPr/>
          <a:lstStyle/>
          <a:p>
            <a:fld id="{E19C2D18-7163-4DCB-8165-CCA82309687F}" type="slidenum">
              <a:rPr lang="es-DO" smtClean="0"/>
              <a:t>‹Nº›</a:t>
            </a:fld>
            <a:endParaRPr lang="es-D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99CA6283-7CA7-4C27-983A-1A546AD73A40}" type="datetimeFigureOut">
              <a:rPr lang="es-DO" smtClean="0"/>
              <a:t>06/02/2011</a:t>
            </a:fld>
            <a:endParaRPr lang="es-DO"/>
          </a:p>
        </p:txBody>
      </p:sp>
      <p:sp>
        <p:nvSpPr>
          <p:cNvPr id="6" name="5 Marcador de pie de página"/>
          <p:cNvSpPr>
            <a:spLocks noGrp="1"/>
          </p:cNvSpPr>
          <p:nvPr>
            <p:ph type="ftr" sz="quarter" idx="11"/>
          </p:nvPr>
        </p:nvSpPr>
        <p:spPr/>
        <p:txBody>
          <a:bodyPr/>
          <a:lstStyle/>
          <a:p>
            <a:endParaRPr lang="es-DO"/>
          </a:p>
        </p:txBody>
      </p:sp>
      <p:sp>
        <p:nvSpPr>
          <p:cNvPr id="7" name="6 Marcador de número de diapositiva"/>
          <p:cNvSpPr>
            <a:spLocks noGrp="1"/>
          </p:cNvSpPr>
          <p:nvPr>
            <p:ph type="sldNum" sz="quarter" idx="12"/>
          </p:nvPr>
        </p:nvSpPr>
        <p:spPr/>
        <p:txBody>
          <a:bodyPr/>
          <a:lstStyle/>
          <a:p>
            <a:fld id="{E19C2D18-7163-4DCB-8165-CCA82309687F}" type="slidenum">
              <a:rPr lang="es-DO" smtClean="0"/>
              <a:t>‹Nº›</a:t>
            </a:fld>
            <a:endParaRPr lang="es-D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99CA6283-7CA7-4C27-983A-1A546AD73A40}" type="datetimeFigureOut">
              <a:rPr lang="es-DO" smtClean="0"/>
              <a:t>06/02/2011</a:t>
            </a:fld>
            <a:endParaRPr lang="es-DO"/>
          </a:p>
        </p:txBody>
      </p:sp>
      <p:sp>
        <p:nvSpPr>
          <p:cNvPr id="8" name="7 Marcador de pie de página"/>
          <p:cNvSpPr>
            <a:spLocks noGrp="1"/>
          </p:cNvSpPr>
          <p:nvPr>
            <p:ph type="ftr" sz="quarter" idx="11"/>
          </p:nvPr>
        </p:nvSpPr>
        <p:spPr/>
        <p:txBody>
          <a:bodyPr/>
          <a:lstStyle/>
          <a:p>
            <a:endParaRPr lang="es-DO"/>
          </a:p>
        </p:txBody>
      </p:sp>
      <p:sp>
        <p:nvSpPr>
          <p:cNvPr id="9" name="8 Marcador de número de diapositiva"/>
          <p:cNvSpPr>
            <a:spLocks noGrp="1"/>
          </p:cNvSpPr>
          <p:nvPr>
            <p:ph type="sldNum" sz="quarter" idx="12"/>
          </p:nvPr>
        </p:nvSpPr>
        <p:spPr/>
        <p:txBody>
          <a:bodyPr/>
          <a:lstStyle/>
          <a:p>
            <a:fld id="{E19C2D18-7163-4DCB-8165-CCA82309687F}" type="slidenum">
              <a:rPr lang="es-DO" smtClean="0"/>
              <a:t>‹Nº›</a:t>
            </a:fld>
            <a:endParaRPr lang="es-D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99CA6283-7CA7-4C27-983A-1A546AD73A40}" type="datetimeFigureOut">
              <a:rPr lang="es-DO" smtClean="0"/>
              <a:t>06/02/2011</a:t>
            </a:fld>
            <a:endParaRPr lang="es-DO"/>
          </a:p>
        </p:txBody>
      </p:sp>
      <p:sp>
        <p:nvSpPr>
          <p:cNvPr id="4" name="3 Marcador de pie de página"/>
          <p:cNvSpPr>
            <a:spLocks noGrp="1"/>
          </p:cNvSpPr>
          <p:nvPr>
            <p:ph type="ftr" sz="quarter" idx="11"/>
          </p:nvPr>
        </p:nvSpPr>
        <p:spPr/>
        <p:txBody>
          <a:bodyPr/>
          <a:lstStyle/>
          <a:p>
            <a:endParaRPr lang="es-DO"/>
          </a:p>
        </p:txBody>
      </p:sp>
      <p:sp>
        <p:nvSpPr>
          <p:cNvPr id="5" name="4 Marcador de número de diapositiva"/>
          <p:cNvSpPr>
            <a:spLocks noGrp="1"/>
          </p:cNvSpPr>
          <p:nvPr>
            <p:ph type="sldNum" sz="quarter" idx="12"/>
          </p:nvPr>
        </p:nvSpPr>
        <p:spPr/>
        <p:txBody>
          <a:bodyPr/>
          <a:lstStyle/>
          <a:p>
            <a:fld id="{E19C2D18-7163-4DCB-8165-CCA82309687F}" type="slidenum">
              <a:rPr lang="es-DO" smtClean="0"/>
              <a:t>‹Nº›</a:t>
            </a:fld>
            <a:endParaRPr lang="es-D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9CA6283-7CA7-4C27-983A-1A546AD73A40}" type="datetimeFigureOut">
              <a:rPr lang="es-DO" smtClean="0"/>
              <a:t>06/02/2011</a:t>
            </a:fld>
            <a:endParaRPr lang="es-DO"/>
          </a:p>
        </p:txBody>
      </p:sp>
      <p:sp>
        <p:nvSpPr>
          <p:cNvPr id="3" name="2 Marcador de pie de página"/>
          <p:cNvSpPr>
            <a:spLocks noGrp="1"/>
          </p:cNvSpPr>
          <p:nvPr>
            <p:ph type="ftr" sz="quarter" idx="11"/>
          </p:nvPr>
        </p:nvSpPr>
        <p:spPr/>
        <p:txBody>
          <a:bodyPr/>
          <a:lstStyle/>
          <a:p>
            <a:endParaRPr lang="es-DO"/>
          </a:p>
        </p:txBody>
      </p:sp>
      <p:sp>
        <p:nvSpPr>
          <p:cNvPr id="4" name="3 Marcador de número de diapositiva"/>
          <p:cNvSpPr>
            <a:spLocks noGrp="1"/>
          </p:cNvSpPr>
          <p:nvPr>
            <p:ph type="sldNum" sz="quarter" idx="12"/>
          </p:nvPr>
        </p:nvSpPr>
        <p:spPr/>
        <p:txBody>
          <a:bodyPr/>
          <a:lstStyle/>
          <a:p>
            <a:fld id="{E19C2D18-7163-4DCB-8165-CCA82309687F}" type="slidenum">
              <a:rPr lang="es-DO" smtClean="0"/>
              <a:t>‹Nº›</a:t>
            </a:fld>
            <a:endParaRPr lang="es-D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99CA6283-7CA7-4C27-983A-1A546AD73A40}" type="datetimeFigureOut">
              <a:rPr lang="es-DO" smtClean="0"/>
              <a:t>06/02/2011</a:t>
            </a:fld>
            <a:endParaRPr lang="es-DO"/>
          </a:p>
        </p:txBody>
      </p:sp>
      <p:sp>
        <p:nvSpPr>
          <p:cNvPr id="6" name="5 Marcador de pie de página"/>
          <p:cNvSpPr>
            <a:spLocks noGrp="1"/>
          </p:cNvSpPr>
          <p:nvPr>
            <p:ph type="ftr" sz="quarter" idx="11"/>
          </p:nvPr>
        </p:nvSpPr>
        <p:spPr/>
        <p:txBody>
          <a:bodyPr/>
          <a:lstStyle/>
          <a:p>
            <a:endParaRPr lang="es-DO"/>
          </a:p>
        </p:txBody>
      </p:sp>
      <p:sp>
        <p:nvSpPr>
          <p:cNvPr id="7" name="6 Marcador de número de diapositiva"/>
          <p:cNvSpPr>
            <a:spLocks noGrp="1"/>
          </p:cNvSpPr>
          <p:nvPr>
            <p:ph type="sldNum" sz="quarter" idx="12"/>
          </p:nvPr>
        </p:nvSpPr>
        <p:spPr/>
        <p:txBody>
          <a:bodyPr/>
          <a:lstStyle/>
          <a:p>
            <a:fld id="{E19C2D18-7163-4DCB-8165-CCA82309687F}" type="slidenum">
              <a:rPr lang="es-DO" smtClean="0"/>
              <a:t>‹Nº›</a:t>
            </a:fld>
            <a:endParaRPr lang="es-D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4" name="3 Marcador de texto"/>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99CA6283-7CA7-4C27-983A-1A546AD73A40}" type="datetimeFigureOut">
              <a:rPr lang="es-DO" smtClean="0"/>
              <a:t>06/02/2011</a:t>
            </a:fld>
            <a:endParaRPr lang="es-DO"/>
          </a:p>
        </p:txBody>
      </p:sp>
      <p:sp>
        <p:nvSpPr>
          <p:cNvPr id="6" name="5 Marcador de pie de página"/>
          <p:cNvSpPr>
            <a:spLocks noGrp="1"/>
          </p:cNvSpPr>
          <p:nvPr>
            <p:ph type="ftr" sz="quarter" idx="11"/>
          </p:nvPr>
        </p:nvSpPr>
        <p:spPr/>
        <p:txBody>
          <a:bodyPr/>
          <a:lstStyle/>
          <a:p>
            <a:endParaRPr lang="es-DO"/>
          </a:p>
        </p:txBody>
      </p:sp>
      <p:sp>
        <p:nvSpPr>
          <p:cNvPr id="7" name="6 Marcador de número de diapositiva"/>
          <p:cNvSpPr>
            <a:spLocks noGrp="1"/>
          </p:cNvSpPr>
          <p:nvPr>
            <p:ph type="sldNum" sz="quarter" idx="12"/>
          </p:nvPr>
        </p:nvSpPr>
        <p:spPr/>
        <p:txBody>
          <a:bodyPr/>
          <a:lstStyle/>
          <a:p>
            <a:fld id="{E19C2D18-7163-4DCB-8165-CCA82309687F}" type="slidenum">
              <a:rPr lang="es-DO" smtClean="0"/>
              <a:t>‹Nº›</a:t>
            </a:fld>
            <a:endParaRPr lang="es-D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9CA6283-7CA7-4C27-983A-1A546AD73A40}" type="datetimeFigureOut">
              <a:rPr lang="es-DO" smtClean="0"/>
              <a:t>06/02/2011</a:t>
            </a:fld>
            <a:endParaRPr lang="es-DO"/>
          </a:p>
        </p:txBody>
      </p:sp>
      <p:sp>
        <p:nvSpPr>
          <p:cNvPr id="3" name="2 Marcador de pie de página"/>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s-DO"/>
          </a:p>
        </p:txBody>
      </p:sp>
      <p:sp>
        <p:nvSpPr>
          <p:cNvPr id="23" name="22 Marcador de número de diapositiva"/>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19C2D18-7163-4DCB-8165-CCA82309687F}" type="slidenum">
              <a:rPr lang="es-DO" smtClean="0"/>
              <a:t>‹Nº›</a:t>
            </a:fld>
            <a:endParaRPr lang="es-DO"/>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rot="1976716">
            <a:off x="618984" y="3142607"/>
            <a:ext cx="8229600" cy="1066800"/>
          </a:xfrm>
        </p:spPr>
        <p:txBody>
          <a:bodyPr>
            <a:noAutofit/>
          </a:bodyPr>
          <a:lstStyle/>
          <a:p>
            <a:r>
              <a:rPr lang="es-DO" sz="9600" cap="none" dirty="0" smtClean="0">
                <a:effectLst/>
                <a:latin typeface="+mn-lt"/>
              </a:rPr>
              <a:t>4to C </a:t>
            </a:r>
            <a:r>
              <a:rPr lang="es-DO" sz="9600" cap="none" dirty="0" err="1" smtClean="0">
                <a:effectLst/>
                <a:latin typeface="+mn-lt"/>
              </a:rPr>
              <a:t>Mat.</a:t>
            </a:r>
            <a:endParaRPr lang="es-DO" sz="9600" cap="none" dirty="0">
              <a:effectLst/>
              <a:latin typeface="+mn-lt"/>
            </a:endParaRPr>
          </a:p>
        </p:txBody>
      </p:sp>
      <p:sp>
        <p:nvSpPr>
          <p:cNvPr id="3" name="2 Subtítulo"/>
          <p:cNvSpPr>
            <a:spLocks noGrp="1"/>
          </p:cNvSpPr>
          <p:nvPr>
            <p:ph type="subTitle" idx="1"/>
          </p:nvPr>
        </p:nvSpPr>
        <p:spPr>
          <a:xfrm>
            <a:off x="1219200" y="2819400"/>
            <a:ext cx="6400800" cy="533400"/>
          </a:xfrm>
        </p:spPr>
        <p:txBody>
          <a:bodyPr>
            <a:noAutofit/>
          </a:bodyPr>
          <a:lstStyle/>
          <a:p>
            <a:r>
              <a:rPr lang="es-DO" sz="3200" dirty="0" smtClean="0">
                <a:solidFill>
                  <a:schemeClr val="bg1"/>
                </a:solidFill>
              </a:rPr>
              <a:t>Janio Fermín Acosta García #01 </a:t>
            </a:r>
            <a:endParaRPr lang="es-DO" sz="3200" dirty="0">
              <a:solidFill>
                <a:schemeClr val="bg1"/>
              </a:solidFill>
            </a:endParaRPr>
          </a:p>
        </p:txBody>
      </p:sp>
      <p:sp>
        <p:nvSpPr>
          <p:cNvPr id="5" name="4 CuadroTexto"/>
          <p:cNvSpPr txBox="1"/>
          <p:nvPr/>
        </p:nvSpPr>
        <p:spPr>
          <a:xfrm>
            <a:off x="1524000" y="2819400"/>
            <a:ext cx="5715000" cy="584775"/>
          </a:xfrm>
          <a:prstGeom prst="rect">
            <a:avLst/>
          </a:prstGeom>
          <a:noFill/>
        </p:spPr>
        <p:txBody>
          <a:bodyPr wrap="square" rtlCol="0">
            <a:spAutoFit/>
          </a:bodyPr>
          <a:lstStyle/>
          <a:p>
            <a:r>
              <a:rPr lang="es-DO" sz="3200" dirty="0">
                <a:solidFill>
                  <a:srgbClr val="FFC000"/>
                </a:solidFill>
              </a:rPr>
              <a:t>Ramón Beato Fernández #06 </a:t>
            </a:r>
          </a:p>
        </p:txBody>
      </p:sp>
      <p:sp>
        <p:nvSpPr>
          <p:cNvPr id="7" name="6 CuadroTexto"/>
          <p:cNvSpPr txBox="1"/>
          <p:nvPr/>
        </p:nvSpPr>
        <p:spPr>
          <a:xfrm>
            <a:off x="1524000" y="2819400"/>
            <a:ext cx="5715000" cy="584775"/>
          </a:xfrm>
          <a:prstGeom prst="rect">
            <a:avLst/>
          </a:prstGeom>
          <a:noFill/>
        </p:spPr>
        <p:txBody>
          <a:bodyPr wrap="square" rtlCol="0">
            <a:spAutoFit/>
          </a:bodyPr>
          <a:lstStyle/>
          <a:p>
            <a:r>
              <a:rPr lang="es-DO" sz="3200" dirty="0">
                <a:solidFill>
                  <a:schemeClr val="accent3">
                    <a:lumMod val="60000"/>
                    <a:lumOff val="40000"/>
                  </a:schemeClr>
                </a:solidFill>
              </a:rPr>
              <a:t>Santiago Benítez Soriano #07</a:t>
            </a:r>
          </a:p>
        </p:txBody>
      </p:sp>
      <p:sp>
        <p:nvSpPr>
          <p:cNvPr id="8" name="7 CuadroTexto"/>
          <p:cNvSpPr txBox="1"/>
          <p:nvPr/>
        </p:nvSpPr>
        <p:spPr>
          <a:xfrm>
            <a:off x="838200" y="3048000"/>
            <a:ext cx="7543800" cy="584775"/>
          </a:xfrm>
          <a:prstGeom prst="rect">
            <a:avLst/>
          </a:prstGeom>
          <a:noFill/>
        </p:spPr>
        <p:txBody>
          <a:bodyPr wrap="square" rtlCol="0">
            <a:spAutoFit/>
          </a:bodyPr>
          <a:lstStyle/>
          <a:p>
            <a:r>
              <a:rPr lang="es-DO" sz="3200" dirty="0">
                <a:solidFill>
                  <a:srgbClr val="B01099"/>
                </a:solidFill>
              </a:rPr>
              <a:t>Eunice </a:t>
            </a:r>
            <a:r>
              <a:rPr lang="es-DO" sz="3200" dirty="0" err="1">
                <a:solidFill>
                  <a:srgbClr val="B01099"/>
                </a:solidFill>
              </a:rPr>
              <a:t>Marleny</a:t>
            </a:r>
            <a:r>
              <a:rPr lang="es-DO" sz="3200" dirty="0">
                <a:solidFill>
                  <a:srgbClr val="B01099"/>
                </a:solidFill>
              </a:rPr>
              <a:t> </a:t>
            </a:r>
            <a:r>
              <a:rPr lang="es-DO" sz="3200" dirty="0" err="1">
                <a:solidFill>
                  <a:srgbClr val="B01099"/>
                </a:solidFill>
              </a:rPr>
              <a:t>Hiciano</a:t>
            </a:r>
            <a:r>
              <a:rPr lang="es-DO" sz="3200" dirty="0">
                <a:solidFill>
                  <a:srgbClr val="B01099"/>
                </a:solidFill>
              </a:rPr>
              <a:t> </a:t>
            </a:r>
            <a:r>
              <a:rPr lang="es-DO" sz="3200" dirty="0" err="1">
                <a:solidFill>
                  <a:srgbClr val="B01099"/>
                </a:solidFill>
              </a:rPr>
              <a:t>Beriguete</a:t>
            </a:r>
            <a:r>
              <a:rPr lang="es-DO" sz="3200" dirty="0">
                <a:solidFill>
                  <a:srgbClr val="B01099"/>
                </a:solidFill>
              </a:rPr>
              <a:t> #08</a:t>
            </a:r>
          </a:p>
        </p:txBody>
      </p:sp>
      <p:sp>
        <p:nvSpPr>
          <p:cNvPr id="9" name="8 CuadroTexto"/>
          <p:cNvSpPr txBox="1"/>
          <p:nvPr/>
        </p:nvSpPr>
        <p:spPr>
          <a:xfrm>
            <a:off x="1828800" y="3048000"/>
            <a:ext cx="5334000" cy="584775"/>
          </a:xfrm>
          <a:prstGeom prst="rect">
            <a:avLst/>
          </a:prstGeom>
          <a:noFill/>
        </p:spPr>
        <p:txBody>
          <a:bodyPr wrap="square" rtlCol="0">
            <a:spAutoFit/>
          </a:bodyPr>
          <a:lstStyle/>
          <a:p>
            <a:pPr algn="ctr">
              <a:spcBef>
                <a:spcPct val="20000"/>
              </a:spcBef>
              <a:buClr>
                <a:schemeClr val="tx1">
                  <a:shade val="95000"/>
                </a:schemeClr>
              </a:buClr>
              <a:buSzPct val="65000"/>
            </a:pPr>
            <a:r>
              <a:rPr lang="es-DO" sz="3200" dirty="0" err="1">
                <a:solidFill>
                  <a:srgbClr val="0070C0"/>
                </a:solidFill>
              </a:rPr>
              <a:t>Layla</a:t>
            </a:r>
            <a:r>
              <a:rPr lang="es-DO" sz="3200" dirty="0">
                <a:solidFill>
                  <a:srgbClr val="0070C0"/>
                </a:solidFill>
              </a:rPr>
              <a:t> </a:t>
            </a:r>
            <a:r>
              <a:rPr lang="es-DO" sz="3200" dirty="0" err="1">
                <a:solidFill>
                  <a:srgbClr val="0070C0"/>
                </a:solidFill>
              </a:rPr>
              <a:t>Sue</a:t>
            </a:r>
            <a:r>
              <a:rPr lang="es-DO" sz="3200" dirty="0">
                <a:solidFill>
                  <a:srgbClr val="0070C0"/>
                </a:solidFill>
              </a:rPr>
              <a:t> La Paz </a:t>
            </a:r>
            <a:r>
              <a:rPr lang="es-DO" sz="3200" dirty="0" err="1">
                <a:solidFill>
                  <a:srgbClr val="0070C0"/>
                </a:solidFill>
              </a:rPr>
              <a:t>Joa</a:t>
            </a:r>
            <a:r>
              <a:rPr lang="es-DO" sz="3200" dirty="0">
                <a:solidFill>
                  <a:srgbClr val="0070C0"/>
                </a:solidFill>
              </a:rPr>
              <a:t> #37</a:t>
            </a:r>
          </a:p>
        </p:txBody>
      </p:sp>
      <p:sp>
        <p:nvSpPr>
          <p:cNvPr id="10" name="9 CuadroTexto"/>
          <p:cNvSpPr txBox="1"/>
          <p:nvPr/>
        </p:nvSpPr>
        <p:spPr>
          <a:xfrm>
            <a:off x="1600200" y="3048000"/>
            <a:ext cx="6019800" cy="584775"/>
          </a:xfrm>
          <a:prstGeom prst="rect">
            <a:avLst/>
          </a:prstGeom>
          <a:noFill/>
        </p:spPr>
        <p:txBody>
          <a:bodyPr wrap="square" rtlCol="0">
            <a:spAutoFit/>
          </a:bodyPr>
          <a:lstStyle/>
          <a:p>
            <a:r>
              <a:rPr lang="es-DO" sz="3200" dirty="0">
                <a:solidFill>
                  <a:srgbClr val="00B050"/>
                </a:solidFill>
              </a:rPr>
              <a:t>Abel Payano Morillo #30</a:t>
            </a:r>
          </a:p>
        </p:txBody>
      </p:sp>
      <p:sp>
        <p:nvSpPr>
          <p:cNvPr id="11" name="10 CuadroTexto"/>
          <p:cNvSpPr txBox="1"/>
          <p:nvPr/>
        </p:nvSpPr>
        <p:spPr>
          <a:xfrm>
            <a:off x="2057400" y="2743200"/>
            <a:ext cx="7543800" cy="830997"/>
          </a:xfrm>
          <a:prstGeom prst="rect">
            <a:avLst/>
          </a:prstGeom>
          <a:noFill/>
        </p:spPr>
        <p:txBody>
          <a:bodyPr wrap="square" rtlCol="0">
            <a:spAutoFit/>
          </a:bodyPr>
          <a:lstStyle/>
          <a:p>
            <a:r>
              <a:rPr lang="es-DO" sz="4800" dirty="0" smtClean="0">
                <a:solidFill>
                  <a:srgbClr val="7030A0"/>
                </a:solidFill>
              </a:rPr>
              <a:t>Prof. Alba Castillo</a:t>
            </a:r>
            <a:endParaRPr lang="es-DO" sz="4800" dirty="0">
              <a:solidFill>
                <a:srgbClr val="7030A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xit" presetSubtype="0" accel="100000" fill="hold" grpId="1" nodeType="clickEffect">
                                  <p:stCondLst>
                                    <p:cond delay="0"/>
                                  </p:stCondLst>
                                  <p:childTnLst>
                                    <p:anim calcmode="lin" valueType="num">
                                      <p:cBhvr>
                                        <p:cTn id="11" dur="500"/>
                                        <p:tgtEl>
                                          <p:spTgt spid="3">
                                            <p:txEl>
                                              <p:pRg st="0" end="0"/>
                                            </p:txEl>
                                          </p:spTgt>
                                        </p:tgtEl>
                                        <p:attrNameLst>
                                          <p:attrName>ppt_w</p:attrName>
                                        </p:attrNameLst>
                                      </p:cBhvr>
                                      <p:tavLst>
                                        <p:tav tm="0">
                                          <p:val>
                                            <p:strVal val="ppt_w"/>
                                          </p:val>
                                        </p:tav>
                                        <p:tav tm="100000">
                                          <p:val>
                                            <p:fltVal val="0"/>
                                          </p:val>
                                        </p:tav>
                                      </p:tavLst>
                                    </p:anim>
                                    <p:anim calcmode="lin" valueType="num">
                                      <p:cBhvr>
                                        <p:cTn id="12" dur="500"/>
                                        <p:tgtEl>
                                          <p:spTgt spid="3">
                                            <p:txEl>
                                              <p:pRg st="0" end="0"/>
                                            </p:txEl>
                                          </p:spTgt>
                                        </p:tgtEl>
                                        <p:attrNameLst>
                                          <p:attrName>ppt_h</p:attrName>
                                        </p:attrNameLst>
                                      </p:cBhvr>
                                      <p:tavLst>
                                        <p:tav tm="0">
                                          <p:val>
                                            <p:strVal val="ppt_h"/>
                                          </p:val>
                                        </p:tav>
                                        <p:tav tm="100000">
                                          <p:val>
                                            <p:fltVal val="0"/>
                                          </p:val>
                                        </p:tav>
                                      </p:tavLst>
                                    </p:anim>
                                    <p:anim calcmode="lin" valueType="num">
                                      <p:cBhvr>
                                        <p:cTn id="13" dur="500"/>
                                        <p:tgtEl>
                                          <p:spTgt spid="3">
                                            <p:txEl>
                                              <p:pRg st="0" end="0"/>
                                            </p:txEl>
                                          </p:spTgt>
                                        </p:tgtEl>
                                        <p:attrNameLst>
                                          <p:attrName>style.rotation</p:attrName>
                                        </p:attrNameLst>
                                      </p:cBhvr>
                                      <p:tavLst>
                                        <p:tav tm="0">
                                          <p:val>
                                            <p:fltVal val="0"/>
                                          </p:val>
                                        </p:tav>
                                        <p:tav tm="100000">
                                          <p:val>
                                            <p:fltVal val="360"/>
                                          </p:val>
                                        </p:tav>
                                      </p:tavLst>
                                    </p:anim>
                                    <p:animEffect transition="out" filter="fade">
                                      <p:cBhvr>
                                        <p:cTn id="14" dur="500"/>
                                        <p:tgtEl>
                                          <p:spTgt spid="3">
                                            <p:txEl>
                                              <p:pRg st="0" end="0"/>
                                            </p:txEl>
                                          </p:spTgt>
                                        </p:tgtEl>
                                      </p:cBhvr>
                                    </p:animEffect>
                                    <p:set>
                                      <p:cBhvr>
                                        <p:cTn id="15"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0" presetClass="exit" presetSubtype="0" fill="hold" grpId="1" nodeType="clickEffect">
                                  <p:stCondLst>
                                    <p:cond delay="0"/>
                                  </p:stCondLst>
                                  <p:childTnLst>
                                    <p:animEffect transition="out" filter="fade">
                                      <p:cBhvr>
                                        <p:cTn id="26" dur="800" accel="100000">
                                          <p:stCondLst>
                                            <p:cond delay="200"/>
                                          </p:stCondLst>
                                        </p:cTn>
                                        <p:tgtEl>
                                          <p:spTgt spid="5"/>
                                        </p:tgtEl>
                                      </p:cBhvr>
                                    </p:animEffect>
                                    <p:anim calcmode="lin" valueType="num">
                                      <p:cBhvr>
                                        <p:cTn id="27" dur="800" accel="100000">
                                          <p:stCondLst>
                                            <p:cond delay="200"/>
                                          </p:stCondLst>
                                        </p:cTn>
                                        <p:tgtEl>
                                          <p:spTgt spid="5"/>
                                        </p:tgtEl>
                                        <p:attrNameLst>
                                          <p:attrName>style.rotation</p:attrName>
                                        </p:attrNameLst>
                                      </p:cBhvr>
                                      <p:tavLst>
                                        <p:tav tm="0">
                                          <p:val>
                                            <p:fltVal val="0"/>
                                          </p:val>
                                        </p:tav>
                                        <p:tav tm="100000">
                                          <p:val>
                                            <p:fltVal val="-90"/>
                                          </p:val>
                                        </p:tav>
                                      </p:tavLst>
                                    </p:anim>
                                    <p:anim calcmode="lin" valueType="num">
                                      <p:cBhvr>
                                        <p:cTn id="28" dur="200" decel="100000"/>
                                        <p:tgtEl>
                                          <p:spTgt spid="5"/>
                                        </p:tgtEl>
                                        <p:attrNameLst>
                                          <p:attrName>ppt_x</p:attrName>
                                        </p:attrNameLst>
                                      </p:cBhvr>
                                      <p:tavLst>
                                        <p:tav tm="0">
                                          <p:val>
                                            <p:strVal val="ppt_x"/>
                                          </p:val>
                                        </p:tav>
                                        <p:tav tm="100000">
                                          <p:val>
                                            <p:strVal val="ppt_x-0.05"/>
                                          </p:val>
                                        </p:tav>
                                      </p:tavLst>
                                    </p:anim>
                                    <p:anim calcmode="lin" valueType="num">
                                      <p:cBhvr>
                                        <p:cTn id="29" dur="200" decel="100000"/>
                                        <p:tgtEl>
                                          <p:spTgt spid="5"/>
                                        </p:tgtEl>
                                        <p:attrNameLst>
                                          <p:attrName>ppt_y</p:attrName>
                                        </p:attrNameLst>
                                      </p:cBhvr>
                                      <p:tavLst>
                                        <p:tav tm="0">
                                          <p:val>
                                            <p:strVal val="ppt_y"/>
                                          </p:val>
                                        </p:tav>
                                        <p:tav tm="100000">
                                          <p:val>
                                            <p:strVal val="ppt_y+0.1"/>
                                          </p:val>
                                        </p:tav>
                                      </p:tavLst>
                                    </p:anim>
                                    <p:anim calcmode="lin" valueType="num">
                                      <p:cBhvr>
                                        <p:cTn id="30" dur="800" accel="100000">
                                          <p:stCondLst>
                                            <p:cond delay="200"/>
                                          </p:stCondLst>
                                        </p:cTn>
                                        <p:tgtEl>
                                          <p:spTgt spid="5"/>
                                        </p:tgtEl>
                                        <p:attrNameLst>
                                          <p:attrName>ppt_x</p:attrName>
                                        </p:attrNameLst>
                                      </p:cBhvr>
                                      <p:tavLst>
                                        <p:tav tm="0">
                                          <p:val>
                                            <p:strVal val="ppt_x"/>
                                          </p:val>
                                        </p:tav>
                                        <p:tav tm="100000">
                                          <p:val>
                                            <p:strVal val="ppt_x+0.4+0.05"/>
                                          </p:val>
                                        </p:tav>
                                      </p:tavLst>
                                    </p:anim>
                                    <p:anim calcmode="lin" valueType="num">
                                      <p:cBhvr>
                                        <p:cTn id="31" dur="800" accel="100000">
                                          <p:stCondLst>
                                            <p:cond delay="200"/>
                                          </p:stCondLst>
                                        </p:cTn>
                                        <p:tgtEl>
                                          <p:spTgt spid="5"/>
                                        </p:tgtEl>
                                        <p:attrNameLst>
                                          <p:attrName>ppt_y</p:attrName>
                                        </p:attrNameLst>
                                      </p:cBhvr>
                                      <p:tavLst>
                                        <p:tav tm="0">
                                          <p:val>
                                            <p:strVal val="ppt_y"/>
                                          </p:val>
                                        </p:tav>
                                        <p:tav tm="100000">
                                          <p:val>
                                            <p:strVal val="ppt_y-0.4-0.1"/>
                                          </p:val>
                                        </p:tav>
                                      </p:tavLst>
                                    </p:anim>
                                    <p:set>
                                      <p:cBhvr>
                                        <p:cTn id="32" dur="1" fill="hold">
                                          <p:stCondLst>
                                            <p:cond delay="999"/>
                                          </p:stCondLst>
                                        </p:cTn>
                                        <p:tgtEl>
                                          <p:spTgt spid="5"/>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35"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2000"/>
                                        <p:tgtEl>
                                          <p:spTgt spid="7"/>
                                        </p:tgtEl>
                                      </p:cBhvr>
                                    </p:animEffect>
                                    <p:anim calcmode="lin" valueType="num">
                                      <p:cBhvr>
                                        <p:cTn id="38" dur="2000" fill="hold"/>
                                        <p:tgtEl>
                                          <p:spTgt spid="7"/>
                                        </p:tgtEl>
                                        <p:attrNameLst>
                                          <p:attrName>style.rotation</p:attrName>
                                        </p:attrNameLst>
                                      </p:cBhvr>
                                      <p:tavLst>
                                        <p:tav tm="0">
                                          <p:val>
                                            <p:fltVal val="720"/>
                                          </p:val>
                                        </p:tav>
                                        <p:tav tm="100000">
                                          <p:val>
                                            <p:fltVal val="0"/>
                                          </p:val>
                                        </p:tav>
                                      </p:tavLst>
                                    </p:anim>
                                    <p:anim calcmode="lin" valueType="num">
                                      <p:cBhvr>
                                        <p:cTn id="39" dur="2000" fill="hold"/>
                                        <p:tgtEl>
                                          <p:spTgt spid="7"/>
                                        </p:tgtEl>
                                        <p:attrNameLst>
                                          <p:attrName>ppt_h</p:attrName>
                                        </p:attrNameLst>
                                      </p:cBhvr>
                                      <p:tavLst>
                                        <p:tav tm="0">
                                          <p:val>
                                            <p:fltVal val="0"/>
                                          </p:val>
                                        </p:tav>
                                        <p:tav tm="100000">
                                          <p:val>
                                            <p:strVal val="#ppt_h"/>
                                          </p:val>
                                        </p:tav>
                                      </p:tavLst>
                                    </p:anim>
                                    <p:anim calcmode="lin" valueType="num">
                                      <p:cBhvr>
                                        <p:cTn id="40"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41" fill="hold">
                      <p:stCondLst>
                        <p:cond delay="indefinite"/>
                      </p:stCondLst>
                      <p:childTnLst>
                        <p:par>
                          <p:cTn id="42" fill="hold">
                            <p:stCondLst>
                              <p:cond delay="0"/>
                            </p:stCondLst>
                            <p:childTnLst>
                              <p:par>
                                <p:cTn id="43" presetID="15" presetClass="exit" presetSubtype="0" fill="hold" grpId="1" nodeType="clickEffect">
                                  <p:stCondLst>
                                    <p:cond delay="0"/>
                                  </p:stCondLst>
                                  <p:childTnLst>
                                    <p:anim calcmode="lin" valueType="num">
                                      <p:cBhvr>
                                        <p:cTn id="44" dur="1000"/>
                                        <p:tgtEl>
                                          <p:spTgt spid="7"/>
                                        </p:tgtEl>
                                        <p:attrNameLst>
                                          <p:attrName>ppt_w</p:attrName>
                                        </p:attrNameLst>
                                      </p:cBhvr>
                                      <p:tavLst>
                                        <p:tav tm="0">
                                          <p:val>
                                            <p:strVal val="ppt_w"/>
                                          </p:val>
                                        </p:tav>
                                        <p:tav tm="100000">
                                          <p:val>
                                            <p:fltVal val="0"/>
                                          </p:val>
                                        </p:tav>
                                      </p:tavLst>
                                    </p:anim>
                                    <p:anim calcmode="lin" valueType="num">
                                      <p:cBhvr>
                                        <p:cTn id="45" dur="1000"/>
                                        <p:tgtEl>
                                          <p:spTgt spid="7"/>
                                        </p:tgtEl>
                                        <p:attrNameLst>
                                          <p:attrName>ppt_h</p:attrName>
                                        </p:attrNameLst>
                                      </p:cBhvr>
                                      <p:tavLst>
                                        <p:tav tm="0">
                                          <p:val>
                                            <p:strVal val="ppt_h"/>
                                          </p:val>
                                        </p:tav>
                                        <p:tav tm="100000">
                                          <p:val>
                                            <p:fltVal val="0"/>
                                          </p:val>
                                        </p:tav>
                                      </p:tavLst>
                                    </p:anim>
                                    <p:anim calcmode="lin" valueType="num">
                                      <p:cBhvr>
                                        <p:cTn id="46" dur="1000"/>
                                        <p:tgtEl>
                                          <p:spTgt spid="7"/>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47" dur="1000"/>
                                        <p:tgtEl>
                                          <p:spTgt spid="7"/>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48" dur="1" fill="hold">
                                          <p:stCondLst>
                                            <p:cond delay="999"/>
                                          </p:stCondLst>
                                        </p:cTn>
                                        <p:tgtEl>
                                          <p:spTgt spid="7"/>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54" presetClass="entr" presetSubtype="0" accel="100000" fill="hold" grpId="0" nodeType="clickEffect">
                                  <p:stCondLst>
                                    <p:cond delay="0"/>
                                  </p:stCondLst>
                                  <p:childTnLst>
                                    <p:set>
                                      <p:cBhvr>
                                        <p:cTn id="52" dur="1" fill="hold">
                                          <p:stCondLst>
                                            <p:cond delay="0"/>
                                          </p:stCondLst>
                                        </p:cTn>
                                        <p:tgtEl>
                                          <p:spTgt spid="8"/>
                                        </p:tgtEl>
                                        <p:attrNameLst>
                                          <p:attrName>style.visibility</p:attrName>
                                        </p:attrNameLst>
                                      </p:cBhvr>
                                      <p:to>
                                        <p:strVal val="visible"/>
                                      </p:to>
                                    </p:set>
                                    <p:anim calcmode="lin" valueType="num">
                                      <p:cBhvr>
                                        <p:cTn id="53" dur="500" fill="hold"/>
                                        <p:tgtEl>
                                          <p:spTgt spid="8"/>
                                        </p:tgtEl>
                                        <p:attrNameLst>
                                          <p:attrName>ppt_w</p:attrName>
                                        </p:attrNameLst>
                                      </p:cBhvr>
                                      <p:tavLst>
                                        <p:tav tm="0">
                                          <p:val>
                                            <p:strVal val="#ppt_w*0.05"/>
                                          </p:val>
                                        </p:tav>
                                        <p:tav tm="100000">
                                          <p:val>
                                            <p:strVal val="#ppt_w"/>
                                          </p:val>
                                        </p:tav>
                                      </p:tavLst>
                                    </p:anim>
                                    <p:anim calcmode="lin" valueType="num">
                                      <p:cBhvr>
                                        <p:cTn id="54" dur="500" fill="hold"/>
                                        <p:tgtEl>
                                          <p:spTgt spid="8"/>
                                        </p:tgtEl>
                                        <p:attrNameLst>
                                          <p:attrName>ppt_h</p:attrName>
                                        </p:attrNameLst>
                                      </p:cBhvr>
                                      <p:tavLst>
                                        <p:tav tm="0">
                                          <p:val>
                                            <p:strVal val="#ppt_h"/>
                                          </p:val>
                                        </p:tav>
                                        <p:tav tm="100000">
                                          <p:val>
                                            <p:strVal val="#ppt_h"/>
                                          </p:val>
                                        </p:tav>
                                      </p:tavLst>
                                    </p:anim>
                                    <p:anim calcmode="lin" valueType="num">
                                      <p:cBhvr>
                                        <p:cTn id="55" dur="500" fill="hold"/>
                                        <p:tgtEl>
                                          <p:spTgt spid="8"/>
                                        </p:tgtEl>
                                        <p:attrNameLst>
                                          <p:attrName>ppt_x</p:attrName>
                                        </p:attrNameLst>
                                      </p:cBhvr>
                                      <p:tavLst>
                                        <p:tav tm="0">
                                          <p:val>
                                            <p:strVal val="#ppt_x-.2"/>
                                          </p:val>
                                        </p:tav>
                                        <p:tav tm="100000">
                                          <p:val>
                                            <p:strVal val="#ppt_x"/>
                                          </p:val>
                                        </p:tav>
                                      </p:tavLst>
                                    </p:anim>
                                    <p:anim calcmode="lin" valueType="num">
                                      <p:cBhvr>
                                        <p:cTn id="56" dur="500" fill="hold"/>
                                        <p:tgtEl>
                                          <p:spTgt spid="8"/>
                                        </p:tgtEl>
                                        <p:attrNameLst>
                                          <p:attrName>ppt_y</p:attrName>
                                        </p:attrNameLst>
                                      </p:cBhvr>
                                      <p:tavLst>
                                        <p:tav tm="0">
                                          <p:val>
                                            <p:strVal val="#ppt_y"/>
                                          </p:val>
                                        </p:tav>
                                        <p:tav tm="100000">
                                          <p:val>
                                            <p:strVal val="#ppt_y"/>
                                          </p:val>
                                        </p:tav>
                                      </p:tavLst>
                                    </p:anim>
                                    <p:animEffect transition="in" filter="fade">
                                      <p:cBhvr>
                                        <p:cTn id="57" dur="500"/>
                                        <p:tgtEl>
                                          <p:spTgt spid="8"/>
                                        </p:tgtEl>
                                      </p:cBhvr>
                                    </p:animEffect>
                                  </p:childTnLst>
                                </p:cTn>
                              </p:par>
                            </p:childTnLst>
                          </p:cTn>
                        </p:par>
                      </p:childTnLst>
                    </p:cTn>
                  </p:par>
                  <p:par>
                    <p:cTn id="58" fill="hold">
                      <p:stCondLst>
                        <p:cond delay="indefinite"/>
                      </p:stCondLst>
                      <p:childTnLst>
                        <p:par>
                          <p:cTn id="59" fill="hold">
                            <p:stCondLst>
                              <p:cond delay="0"/>
                            </p:stCondLst>
                            <p:childTnLst>
                              <p:par>
                                <p:cTn id="60" presetID="34" presetClass="exit" presetSubtype="0" fill="hold" grpId="1" nodeType="clickEffect">
                                  <p:stCondLst>
                                    <p:cond delay="0"/>
                                  </p:stCondLst>
                                  <p:childTnLst>
                                    <p:anim from="(ppt_x)" to="(ppt_x+1)" calcmode="lin" valueType="num">
                                      <p:cBhvr>
                                        <p:cTn id="61" dur="1000">
                                          <p:stCondLst>
                                            <p:cond delay="0"/>
                                          </p:stCondLst>
                                        </p:cTn>
                                        <p:tgtEl>
                                          <p:spTgt spid="8"/>
                                        </p:tgtEl>
                                        <p:attrNameLst>
                                          <p:attrName>ppt_x</p:attrName>
                                        </p:attrNameLst>
                                      </p:cBhvr>
                                    </p:anim>
                                    <p:anim from="0" to="-1.0" calcmode="lin" valueType="num">
                                      <p:cBhvr>
                                        <p:cTn id="62" dur="200" accel="50000">
                                          <p:stCondLst>
                                            <p:cond delay="0"/>
                                          </p:stCondLst>
                                        </p:cTn>
                                        <p:tgtEl>
                                          <p:spTgt spid="8"/>
                                        </p:tgtEl>
                                        <p:attrNameLst>
                                          <p:attrName>xshear</p:attrName>
                                        </p:attrNameLst>
                                      </p:cBhvr>
                                    </p:anim>
                                    <p:set>
                                      <p:cBhvr>
                                        <p:cTn id="63" dur="800">
                                          <p:stCondLst>
                                            <p:cond delay="200"/>
                                          </p:stCondLst>
                                        </p:cTn>
                                        <p:tgtEl>
                                          <p:spTgt spid="8"/>
                                        </p:tgtEl>
                                        <p:attrNameLst>
                                          <p:attrName>xshear</p:attrName>
                                        </p:attrNameLst>
                                      </p:cBhvr>
                                      <p:to>
                                        <p:strVal val="-1.0"/>
                                      </p:to>
                                    </p:set>
                                    <p:set>
                                      <p:cBhvr>
                                        <p:cTn id="64" dur="1" fill="hold">
                                          <p:stCondLst>
                                            <p:cond delay="999"/>
                                          </p:stCondLst>
                                        </p:cTn>
                                        <p:tgtEl>
                                          <p:spTgt spid="8"/>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26" presetClass="entr" presetSubtype="0" fill="hold" grpId="0" nodeType="clickEffect">
                                  <p:stCondLst>
                                    <p:cond delay="0"/>
                                  </p:stCondLst>
                                  <p:iterate type="lt">
                                    <p:tmPct val="0"/>
                                  </p:iterate>
                                  <p:childTnLst>
                                    <p:set>
                                      <p:cBhvr>
                                        <p:cTn id="68" dur="1" fill="hold">
                                          <p:stCondLst>
                                            <p:cond delay="0"/>
                                          </p:stCondLst>
                                        </p:cTn>
                                        <p:tgtEl>
                                          <p:spTgt spid="10"/>
                                        </p:tgtEl>
                                        <p:attrNameLst>
                                          <p:attrName>style.visibility</p:attrName>
                                        </p:attrNameLst>
                                      </p:cBhvr>
                                      <p:to>
                                        <p:strVal val="visible"/>
                                      </p:to>
                                    </p:set>
                                    <p:animEffect transition="in" filter="wipe(down)">
                                      <p:cBhvr>
                                        <p:cTn id="69" dur="580">
                                          <p:stCondLst>
                                            <p:cond delay="0"/>
                                          </p:stCondLst>
                                        </p:cTn>
                                        <p:tgtEl>
                                          <p:spTgt spid="10"/>
                                        </p:tgtEl>
                                      </p:cBhvr>
                                    </p:animEffect>
                                    <p:anim calcmode="lin" valueType="num">
                                      <p:cBhvr>
                                        <p:cTn id="70"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71"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72"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73"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74"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75" dur="26">
                                          <p:stCondLst>
                                            <p:cond delay="650"/>
                                          </p:stCondLst>
                                        </p:cTn>
                                        <p:tgtEl>
                                          <p:spTgt spid="10"/>
                                        </p:tgtEl>
                                      </p:cBhvr>
                                      <p:to x="100000" y="60000"/>
                                    </p:animScale>
                                    <p:animScale>
                                      <p:cBhvr>
                                        <p:cTn id="76" dur="166" decel="50000">
                                          <p:stCondLst>
                                            <p:cond delay="676"/>
                                          </p:stCondLst>
                                        </p:cTn>
                                        <p:tgtEl>
                                          <p:spTgt spid="10"/>
                                        </p:tgtEl>
                                      </p:cBhvr>
                                      <p:to x="100000" y="100000"/>
                                    </p:animScale>
                                    <p:animScale>
                                      <p:cBhvr>
                                        <p:cTn id="77" dur="26">
                                          <p:stCondLst>
                                            <p:cond delay="1312"/>
                                          </p:stCondLst>
                                        </p:cTn>
                                        <p:tgtEl>
                                          <p:spTgt spid="10"/>
                                        </p:tgtEl>
                                      </p:cBhvr>
                                      <p:to x="100000" y="80000"/>
                                    </p:animScale>
                                    <p:animScale>
                                      <p:cBhvr>
                                        <p:cTn id="78" dur="166" decel="50000">
                                          <p:stCondLst>
                                            <p:cond delay="1338"/>
                                          </p:stCondLst>
                                        </p:cTn>
                                        <p:tgtEl>
                                          <p:spTgt spid="10"/>
                                        </p:tgtEl>
                                      </p:cBhvr>
                                      <p:to x="100000" y="100000"/>
                                    </p:animScale>
                                    <p:animScale>
                                      <p:cBhvr>
                                        <p:cTn id="79" dur="26">
                                          <p:stCondLst>
                                            <p:cond delay="1642"/>
                                          </p:stCondLst>
                                        </p:cTn>
                                        <p:tgtEl>
                                          <p:spTgt spid="10"/>
                                        </p:tgtEl>
                                      </p:cBhvr>
                                      <p:to x="100000" y="90000"/>
                                    </p:animScale>
                                    <p:animScale>
                                      <p:cBhvr>
                                        <p:cTn id="80" dur="166" decel="50000">
                                          <p:stCondLst>
                                            <p:cond delay="1668"/>
                                          </p:stCondLst>
                                        </p:cTn>
                                        <p:tgtEl>
                                          <p:spTgt spid="10"/>
                                        </p:tgtEl>
                                      </p:cBhvr>
                                      <p:to x="100000" y="100000"/>
                                    </p:animScale>
                                    <p:animScale>
                                      <p:cBhvr>
                                        <p:cTn id="81" dur="26">
                                          <p:stCondLst>
                                            <p:cond delay="1808"/>
                                          </p:stCondLst>
                                        </p:cTn>
                                        <p:tgtEl>
                                          <p:spTgt spid="10"/>
                                        </p:tgtEl>
                                      </p:cBhvr>
                                      <p:to x="100000" y="95000"/>
                                    </p:animScale>
                                    <p:animScale>
                                      <p:cBhvr>
                                        <p:cTn id="82" dur="166" decel="50000">
                                          <p:stCondLst>
                                            <p:cond delay="1834"/>
                                          </p:stCondLst>
                                        </p:cTn>
                                        <p:tgtEl>
                                          <p:spTgt spid="10"/>
                                        </p:tgtEl>
                                      </p:cBhvr>
                                      <p:to x="100000" y="100000"/>
                                    </p:animScale>
                                  </p:childTnLst>
                                </p:cTn>
                              </p:par>
                            </p:childTnLst>
                          </p:cTn>
                        </p:par>
                      </p:childTnLst>
                    </p:cTn>
                  </p:par>
                  <p:par>
                    <p:cTn id="83" fill="hold">
                      <p:stCondLst>
                        <p:cond delay="indefinite"/>
                      </p:stCondLst>
                      <p:childTnLst>
                        <p:par>
                          <p:cTn id="84" fill="hold">
                            <p:stCondLst>
                              <p:cond delay="0"/>
                            </p:stCondLst>
                            <p:childTnLst>
                              <p:par>
                                <p:cTn id="85" presetID="39" presetClass="exit" presetSubtype="0" decel="100000" fill="hold" grpId="1" nodeType="clickEffect">
                                  <p:stCondLst>
                                    <p:cond delay="0"/>
                                  </p:stCondLst>
                                  <p:iterate type="lt">
                                    <p:tmPct val="0"/>
                                  </p:iterate>
                                  <p:childTnLst>
                                    <p:anim calcmode="lin" valueType="num">
                                      <p:cBhvr>
                                        <p:cTn id="86" dur="500"/>
                                        <p:tgtEl>
                                          <p:spTgt spid="10"/>
                                        </p:tgtEl>
                                        <p:attrNameLst>
                                          <p:attrName>ppt_h</p:attrName>
                                        </p:attrNameLst>
                                      </p:cBhvr>
                                      <p:tavLst>
                                        <p:tav tm="0">
                                          <p:val>
                                            <p:strVal val="ppt_h"/>
                                          </p:val>
                                        </p:tav>
                                        <p:tav tm="50000">
                                          <p:val>
                                            <p:strVal val="ppt_h/20"/>
                                          </p:val>
                                        </p:tav>
                                        <p:tav tm="100000">
                                          <p:val>
                                            <p:strVal val="ppt_h/20"/>
                                          </p:val>
                                        </p:tav>
                                      </p:tavLst>
                                    </p:anim>
                                    <p:anim calcmode="lin" valueType="num">
                                      <p:cBhvr>
                                        <p:cTn id="87" dur="500"/>
                                        <p:tgtEl>
                                          <p:spTgt spid="10"/>
                                        </p:tgtEl>
                                        <p:attrNameLst>
                                          <p:attrName>ppt_w</p:attrName>
                                        </p:attrNameLst>
                                      </p:cBhvr>
                                      <p:tavLst>
                                        <p:tav tm="0">
                                          <p:val>
                                            <p:strVal val="ppt_w"/>
                                          </p:val>
                                        </p:tav>
                                        <p:tav tm="50000">
                                          <p:val>
                                            <p:strVal val="ppt_w+.3"/>
                                          </p:val>
                                        </p:tav>
                                        <p:tav tm="100000">
                                          <p:val>
                                            <p:strVal val="ppt_w+.3"/>
                                          </p:val>
                                        </p:tav>
                                      </p:tavLst>
                                    </p:anim>
                                    <p:anim calcmode="lin" valueType="num">
                                      <p:cBhvr>
                                        <p:cTn id="88" dur="500"/>
                                        <p:tgtEl>
                                          <p:spTgt spid="10"/>
                                        </p:tgtEl>
                                        <p:attrNameLst>
                                          <p:attrName>ppt_x</p:attrName>
                                        </p:attrNameLst>
                                      </p:cBhvr>
                                      <p:tavLst>
                                        <p:tav tm="0">
                                          <p:val>
                                            <p:strVal val="ppt_x"/>
                                          </p:val>
                                        </p:tav>
                                        <p:tav tm="50000">
                                          <p:val>
                                            <p:strVal val="ppt_x"/>
                                          </p:val>
                                        </p:tav>
                                        <p:tav tm="100000">
                                          <p:val>
                                            <p:strVal val="ppt_x-.3"/>
                                          </p:val>
                                        </p:tav>
                                      </p:tavLst>
                                    </p:anim>
                                    <p:anim calcmode="lin" valueType="num">
                                      <p:cBhvr>
                                        <p:cTn id="89" dur="500"/>
                                        <p:tgtEl>
                                          <p:spTgt spid="10"/>
                                        </p:tgtEl>
                                        <p:attrNameLst>
                                          <p:attrName>ppt_y</p:attrName>
                                        </p:attrNameLst>
                                      </p:cBhvr>
                                      <p:tavLst>
                                        <p:tav tm="0">
                                          <p:val>
                                            <p:strVal val="ppt_y"/>
                                          </p:val>
                                        </p:tav>
                                        <p:tav tm="100000">
                                          <p:val>
                                            <p:strVal val="ppt_y"/>
                                          </p:val>
                                        </p:tav>
                                      </p:tavLst>
                                    </p:anim>
                                    <p:set>
                                      <p:cBhvr>
                                        <p:cTn id="90" dur="1" fill="hold">
                                          <p:stCondLst>
                                            <p:cond delay="499"/>
                                          </p:stCondLst>
                                        </p:cTn>
                                        <p:tgtEl>
                                          <p:spTgt spid="10"/>
                                        </p:tgtEl>
                                        <p:attrNameLst>
                                          <p:attrName>style.visibility</p:attrName>
                                        </p:attrNameLst>
                                      </p:cBhvr>
                                      <p:to>
                                        <p:strVal val="hidden"/>
                                      </p:to>
                                    </p:set>
                                  </p:childTnLst>
                                </p:cTn>
                              </p:par>
                            </p:childTnLst>
                          </p:cTn>
                        </p:par>
                      </p:childTnLst>
                    </p:cTn>
                  </p:par>
                  <p:par>
                    <p:cTn id="91" fill="hold">
                      <p:stCondLst>
                        <p:cond delay="indefinite"/>
                      </p:stCondLst>
                      <p:childTnLst>
                        <p:par>
                          <p:cTn id="92" fill="hold">
                            <p:stCondLst>
                              <p:cond delay="0"/>
                            </p:stCondLst>
                            <p:childTnLst>
                              <p:par>
                                <p:cTn id="93" presetID="19" presetClass="entr" presetSubtype="10" fill="hold" grpId="0" nodeType="clickEffect">
                                  <p:stCondLst>
                                    <p:cond delay="0"/>
                                  </p:stCondLst>
                                  <p:childTnLst>
                                    <p:set>
                                      <p:cBhvr>
                                        <p:cTn id="94" dur="1" fill="hold">
                                          <p:stCondLst>
                                            <p:cond delay="0"/>
                                          </p:stCondLst>
                                        </p:cTn>
                                        <p:tgtEl>
                                          <p:spTgt spid="9"/>
                                        </p:tgtEl>
                                        <p:attrNameLst>
                                          <p:attrName>style.visibility</p:attrName>
                                        </p:attrNameLst>
                                      </p:cBhvr>
                                      <p:to>
                                        <p:strVal val="visible"/>
                                      </p:to>
                                    </p:set>
                                    <p:anim calcmode="lin" valueType="num">
                                      <p:cBhvr>
                                        <p:cTn id="95" dur="5000" fill="hold"/>
                                        <p:tgtEl>
                                          <p:spTgt spid="9"/>
                                        </p:tgtEl>
                                        <p:attrNameLst>
                                          <p:attrName>ppt_w</p:attrName>
                                        </p:attrNameLst>
                                      </p:cBhvr>
                                      <p:tavLst>
                                        <p:tav tm="0" fmla="#ppt_w*sin(2.5*pi*$)">
                                          <p:val>
                                            <p:fltVal val="0"/>
                                          </p:val>
                                        </p:tav>
                                        <p:tav tm="100000">
                                          <p:val>
                                            <p:fltVal val="1"/>
                                          </p:val>
                                        </p:tav>
                                      </p:tavLst>
                                    </p:anim>
                                    <p:anim calcmode="lin" valueType="num">
                                      <p:cBhvr>
                                        <p:cTn id="96" dur="5000" fill="hold"/>
                                        <p:tgtEl>
                                          <p:spTgt spid="9"/>
                                        </p:tgtEl>
                                        <p:attrNameLst>
                                          <p:attrName>ppt_h</p:attrName>
                                        </p:attrNameLst>
                                      </p:cBhvr>
                                      <p:tavLst>
                                        <p:tav tm="0">
                                          <p:val>
                                            <p:strVal val="#ppt_h"/>
                                          </p:val>
                                        </p:tav>
                                        <p:tav tm="100000">
                                          <p:val>
                                            <p:strVal val="#ppt_h"/>
                                          </p:val>
                                        </p:tav>
                                      </p:tavLst>
                                    </p:anim>
                                  </p:childTnLst>
                                </p:cTn>
                              </p:par>
                            </p:childTnLst>
                          </p:cTn>
                        </p:par>
                      </p:childTnLst>
                    </p:cTn>
                  </p:par>
                  <p:par>
                    <p:cTn id="97" fill="hold">
                      <p:stCondLst>
                        <p:cond delay="indefinite"/>
                      </p:stCondLst>
                      <p:childTnLst>
                        <p:par>
                          <p:cTn id="98" fill="hold">
                            <p:stCondLst>
                              <p:cond delay="0"/>
                            </p:stCondLst>
                            <p:childTnLst>
                              <p:par>
                                <p:cTn id="99" presetID="51" presetClass="exit" presetSubtype="0" fill="hold" grpId="1" nodeType="clickEffect">
                                  <p:stCondLst>
                                    <p:cond delay="0"/>
                                  </p:stCondLst>
                                  <p:childTnLst>
                                    <p:animEffect transition="out" filter="fade">
                                      <p:cBhvr>
                                        <p:cTn id="100" dur="770" accel="100000">
                                          <p:stCondLst>
                                            <p:cond delay="1230"/>
                                          </p:stCondLst>
                                        </p:cTn>
                                        <p:tgtEl>
                                          <p:spTgt spid="9"/>
                                        </p:tgtEl>
                                      </p:cBhvr>
                                    </p:animEffect>
                                    <p:animScale>
                                      <p:cBhvr>
                                        <p:cTn id="101" dur="770" accel="100000">
                                          <p:stCondLst>
                                            <p:cond delay="1230"/>
                                          </p:stCondLst>
                                        </p:cTn>
                                        <p:tgtEl>
                                          <p:spTgt spid="9"/>
                                        </p:tgtEl>
                                      </p:cBhvr>
                                      <p:from x="200000" y="450000"/>
                                      <p:to x="10000" y="10000"/>
                                    </p:animScale>
                                    <p:animScale>
                                      <p:cBhvr>
                                        <p:cTn id="102" dur="1230" decel="100000"/>
                                        <p:tgtEl>
                                          <p:spTgt spid="9"/>
                                        </p:tgtEl>
                                      </p:cBhvr>
                                      <p:from x="100000" y="100000"/>
                                      <p:to x="200000" y="450000"/>
                                    </p:animScale>
                                    <p:anim from="(ppt_x)" to="(0.5)" calcmode="lin" valueType="num">
                                      <p:cBhvr>
                                        <p:cTn id="103" dur="1230" decel="100000"/>
                                        <p:tgtEl>
                                          <p:spTgt spid="9"/>
                                        </p:tgtEl>
                                        <p:attrNameLst>
                                          <p:attrName>ppt_x</p:attrName>
                                        </p:attrNameLst>
                                      </p:cBhvr>
                                    </p:anim>
                                    <p:anim from="(0.5)" to="(0.5)" calcmode="lin" valueType="num">
                                      <p:cBhvr>
                                        <p:cTn id="104" dur="770">
                                          <p:stCondLst>
                                            <p:cond delay="1230"/>
                                          </p:stCondLst>
                                        </p:cTn>
                                        <p:tgtEl>
                                          <p:spTgt spid="9"/>
                                        </p:tgtEl>
                                        <p:attrNameLst>
                                          <p:attrName>ppt_x</p:attrName>
                                        </p:attrNameLst>
                                      </p:cBhvr>
                                    </p:anim>
                                    <p:anim from="(ppt_y)" to="(ppt_y+0.4)" calcmode="lin" valueType="num">
                                      <p:cBhvr>
                                        <p:cTn id="105" dur="1230" decel="100000"/>
                                        <p:tgtEl>
                                          <p:spTgt spid="9"/>
                                        </p:tgtEl>
                                        <p:attrNameLst>
                                          <p:attrName>ppt_y</p:attrName>
                                        </p:attrNameLst>
                                      </p:cBhvr>
                                    </p:anim>
                                    <p:anim from="(ppt_y)" to="(ppt_y)" calcmode="lin" valueType="num">
                                      <p:cBhvr>
                                        <p:cTn id="106" dur="770">
                                          <p:stCondLst>
                                            <p:cond delay="1230"/>
                                          </p:stCondLst>
                                        </p:cTn>
                                        <p:tgtEl>
                                          <p:spTgt spid="9"/>
                                        </p:tgtEl>
                                        <p:attrNameLst>
                                          <p:attrName>ppt_y</p:attrName>
                                        </p:attrNameLst>
                                      </p:cBhvr>
                                    </p:anim>
                                    <p:set>
                                      <p:cBhvr>
                                        <p:cTn id="107" dur="1" fill="hold">
                                          <p:stCondLst>
                                            <p:cond delay="19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5" grpId="0"/>
      <p:bldP spid="5" grpId="1"/>
      <p:bldP spid="7" grpId="0"/>
      <p:bldP spid="7" grpId="1"/>
      <p:bldP spid="8" grpId="0"/>
      <p:bldP spid="8" grpId="1"/>
      <p:bldP spid="9" grpId="0"/>
      <p:bldP spid="9" grpId="1"/>
      <p:bldP spid="10" grpId="0"/>
      <p:bldP spid="1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DO" dirty="0" smtClean="0"/>
              <a:t>Ensayo sobre el liberalismo</a:t>
            </a:r>
            <a:endParaRPr lang="es-DO" dirty="0"/>
          </a:p>
        </p:txBody>
      </p:sp>
      <p:sp>
        <p:nvSpPr>
          <p:cNvPr id="3" name="2 Marcador de contenido"/>
          <p:cNvSpPr>
            <a:spLocks noGrp="1"/>
          </p:cNvSpPr>
          <p:nvPr>
            <p:ph idx="1"/>
          </p:nvPr>
        </p:nvSpPr>
        <p:spPr/>
        <p:txBody>
          <a:bodyPr/>
          <a:lstStyle/>
          <a:p>
            <a:r>
              <a:rPr lang="es-DO" dirty="0" smtClean="0"/>
              <a:t>Durante el siglo XIX, el Liberalismo con su defensa de derechos inolvidables del hombre, prima en Europa. El Liberalismo proponía un estado que debía proteger los derechos naturales de cada individuo; este objetivo se heredaría con el control que otros poderes ejercieron sobre el Poder Ejecutivo y con mayor reducción de las funciones del Estado. </a:t>
            </a:r>
            <a:endParaRPr lang="es-DO"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DO" dirty="0" smtClean="0"/>
              <a:t>Lista de los Gobiernos Liberales y Conservadores</a:t>
            </a:r>
            <a:endParaRPr lang="es-DO" dirty="0"/>
          </a:p>
        </p:txBody>
      </p:sp>
      <p:sp>
        <p:nvSpPr>
          <p:cNvPr id="3" name="2 Marcador de contenido"/>
          <p:cNvSpPr>
            <a:spLocks noGrp="1"/>
          </p:cNvSpPr>
          <p:nvPr>
            <p:ph idx="1"/>
          </p:nvPr>
        </p:nvSpPr>
        <p:spPr/>
        <p:txBody>
          <a:bodyPr>
            <a:normAutofit fontScale="70000" lnSpcReduction="20000"/>
          </a:bodyPr>
          <a:lstStyle/>
          <a:p>
            <a:r>
              <a:rPr lang="es-DO" sz="3400" b="1" dirty="0" smtClean="0"/>
              <a:t>Liberales</a:t>
            </a:r>
            <a:r>
              <a:rPr lang="es-DO" b="1" dirty="0" smtClean="0"/>
              <a:t>		</a:t>
            </a:r>
            <a:r>
              <a:rPr lang="es-DO" b="1" dirty="0" smtClean="0"/>
              <a:t> </a:t>
            </a:r>
            <a:r>
              <a:rPr lang="es-DO" b="1" dirty="0" smtClean="0"/>
              <a:t>          </a:t>
            </a:r>
            <a:r>
              <a:rPr lang="es-DO" sz="3400" b="1" dirty="0" smtClean="0"/>
              <a:t>Conservadores</a:t>
            </a:r>
            <a:endParaRPr lang="es-DO" dirty="0" smtClean="0"/>
          </a:p>
          <a:p>
            <a:pPr>
              <a:buFont typeface="Wingdings" pitchFamily="2" charset="2"/>
              <a:buChar char="Ø"/>
            </a:pPr>
            <a:r>
              <a:rPr lang="es-DO" dirty="0" smtClean="0"/>
              <a:t>Juan P. Duarte			Pedro Santana</a:t>
            </a:r>
          </a:p>
          <a:p>
            <a:pPr>
              <a:buFont typeface="Wingdings" pitchFamily="2" charset="2"/>
              <a:buChar char="Ø"/>
            </a:pPr>
            <a:r>
              <a:rPr lang="es-DO" dirty="0" smtClean="0"/>
              <a:t>Matías R. Mella			Buenaventura Báez</a:t>
            </a:r>
          </a:p>
          <a:p>
            <a:pPr>
              <a:buFont typeface="Wingdings" pitchFamily="2" charset="2"/>
              <a:buChar char="Ø"/>
            </a:pPr>
            <a:r>
              <a:rPr lang="es-DO" dirty="0" err="1" smtClean="0"/>
              <a:t>Fco</a:t>
            </a:r>
            <a:r>
              <a:rPr lang="es-DO" dirty="0" smtClean="0"/>
              <a:t>. Del Rosario S.			Tomas Bobadilla</a:t>
            </a:r>
          </a:p>
          <a:p>
            <a:pPr>
              <a:buFont typeface="Wingdings" pitchFamily="2" charset="2"/>
              <a:buChar char="Ø"/>
            </a:pPr>
            <a:r>
              <a:rPr lang="es-DO" dirty="0" smtClean="0"/>
              <a:t>Los Trinitarios			Pedro Guillermo</a:t>
            </a:r>
          </a:p>
          <a:p>
            <a:pPr>
              <a:buFont typeface="Wingdings" pitchFamily="2" charset="2"/>
              <a:buChar char="Ø"/>
            </a:pPr>
            <a:r>
              <a:rPr lang="es-DO" dirty="0" smtClean="0"/>
              <a:t>José Desiderio V.			José M. Cabral</a:t>
            </a:r>
          </a:p>
          <a:p>
            <a:pPr>
              <a:buFont typeface="Wingdings" pitchFamily="2" charset="2"/>
              <a:buChar char="Ø"/>
            </a:pPr>
            <a:r>
              <a:rPr lang="es-DO" dirty="0" smtClean="0"/>
              <a:t>Benigno F. R.			Manuel A. Cáceres</a:t>
            </a:r>
          </a:p>
          <a:p>
            <a:pPr>
              <a:buFont typeface="Wingdings" pitchFamily="2" charset="2"/>
              <a:buChar char="Ø"/>
            </a:pPr>
            <a:r>
              <a:rPr lang="es-DO" dirty="0" smtClean="0"/>
              <a:t>Pedro </a:t>
            </a:r>
            <a:r>
              <a:rPr lang="es-DO" dirty="0" err="1" smtClean="0"/>
              <a:t>Fco</a:t>
            </a:r>
            <a:r>
              <a:rPr lang="es-DO" dirty="0" smtClean="0"/>
              <a:t>. Bono			</a:t>
            </a:r>
            <a:r>
              <a:rPr lang="es-DO" dirty="0" err="1" smtClean="0"/>
              <a:t>Cesario</a:t>
            </a:r>
            <a:r>
              <a:rPr lang="es-DO" dirty="0" smtClean="0"/>
              <a:t> Guillermo </a:t>
            </a:r>
          </a:p>
          <a:p>
            <a:pPr>
              <a:buFont typeface="Wingdings" pitchFamily="2" charset="2"/>
              <a:buChar char="Ø"/>
            </a:pPr>
            <a:r>
              <a:rPr lang="es-DO" dirty="0" smtClean="0"/>
              <a:t> Ulises </a:t>
            </a:r>
            <a:r>
              <a:rPr lang="es-DO" dirty="0" err="1" smtClean="0"/>
              <a:t>Fco</a:t>
            </a:r>
            <a:r>
              <a:rPr lang="es-DO" dirty="0" smtClean="0"/>
              <a:t>. </a:t>
            </a:r>
            <a:r>
              <a:rPr lang="es-DO" dirty="0" err="1" smtClean="0"/>
              <a:t>Espaillat</a:t>
            </a:r>
            <a:r>
              <a:rPr lang="es-DO" dirty="0" smtClean="0"/>
              <a:t>		</a:t>
            </a:r>
            <a:r>
              <a:rPr lang="es-DO" dirty="0" err="1" smtClean="0"/>
              <a:t>Billini</a:t>
            </a:r>
            <a:r>
              <a:rPr lang="es-DO" dirty="0" smtClean="0"/>
              <a:t> y </a:t>
            </a:r>
            <a:r>
              <a:rPr lang="es-DO" dirty="0" err="1" smtClean="0"/>
              <a:t>Woos</a:t>
            </a:r>
            <a:r>
              <a:rPr lang="es-DO" dirty="0" smtClean="0"/>
              <a:t> y Gil</a:t>
            </a:r>
          </a:p>
          <a:p>
            <a:pPr>
              <a:buFont typeface="Wingdings" pitchFamily="2" charset="2"/>
              <a:buChar char="Ø"/>
            </a:pPr>
            <a:r>
              <a:rPr lang="es-DO" dirty="0" smtClean="0"/>
              <a:t>Máximo </a:t>
            </a:r>
            <a:r>
              <a:rPr lang="es-DO" dirty="0" err="1" smtClean="0"/>
              <a:t>Grullón</a:t>
            </a:r>
            <a:endParaRPr lang="es-DO" dirty="0" smtClean="0"/>
          </a:p>
          <a:p>
            <a:pPr>
              <a:buFont typeface="Wingdings" pitchFamily="2" charset="2"/>
              <a:buChar char="Ø"/>
            </a:pPr>
            <a:r>
              <a:rPr lang="es-DO" dirty="0" smtClean="0"/>
              <a:t>Gregorio </a:t>
            </a:r>
            <a:r>
              <a:rPr lang="es-DO" dirty="0" err="1" smtClean="0"/>
              <a:t>Luperon</a:t>
            </a:r>
            <a:endParaRPr lang="es-DO" dirty="0" smtClean="0"/>
          </a:p>
          <a:p>
            <a:pPr>
              <a:buFont typeface="Wingdings" pitchFamily="2" charset="2"/>
              <a:buChar char="Ø"/>
            </a:pPr>
            <a:r>
              <a:rPr lang="es-DO" dirty="0" smtClean="0"/>
              <a:t>Pedro Pimentel</a:t>
            </a:r>
          </a:p>
          <a:p>
            <a:pPr>
              <a:buFont typeface="Wingdings" pitchFamily="2" charset="2"/>
              <a:buChar char="Ø"/>
            </a:pPr>
            <a:r>
              <a:rPr lang="es-DO" dirty="0" smtClean="0"/>
              <a:t>Ignacio M. González</a:t>
            </a:r>
          </a:p>
          <a:p>
            <a:pPr>
              <a:buFont typeface="Wingdings" pitchFamily="2" charset="2"/>
              <a:buChar char="Ø"/>
            </a:pPr>
            <a:r>
              <a:rPr lang="es-DO" dirty="0" smtClean="0"/>
              <a:t>Ulises </a:t>
            </a:r>
            <a:r>
              <a:rPr lang="es-DO" dirty="0" err="1" smtClean="0"/>
              <a:t>Heureaux</a:t>
            </a:r>
            <a:endParaRPr lang="es-DO"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382000" cy="4906962"/>
          </a:xfrm>
        </p:spPr>
        <p:txBody>
          <a:bodyPr>
            <a:normAutofit/>
          </a:bodyPr>
          <a:lstStyle/>
          <a:p>
            <a:r>
              <a:rPr lang="es-DO" sz="4000" dirty="0" smtClean="0"/>
              <a:t>Liberales y Conservadores del siglo XIX en la Rep. Dom., América y El Mundo</a:t>
            </a:r>
            <a:endParaRPr lang="es-DO" sz="4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DO" dirty="0" smtClean="0"/>
              <a:t>Independencia Nacional de la 1era República </a:t>
            </a:r>
            <a:endParaRPr lang="es-DO" dirty="0"/>
          </a:p>
        </p:txBody>
      </p:sp>
      <p:sp>
        <p:nvSpPr>
          <p:cNvPr id="3" name="2 Marcador de contenido"/>
          <p:cNvSpPr>
            <a:spLocks noGrp="1"/>
          </p:cNvSpPr>
          <p:nvPr>
            <p:ph idx="1"/>
          </p:nvPr>
        </p:nvSpPr>
        <p:spPr/>
        <p:txBody>
          <a:bodyPr/>
          <a:lstStyle/>
          <a:p>
            <a:r>
              <a:rPr lang="es-DO" dirty="0" smtClean="0"/>
              <a:t>En el 1844, luego de 22 años de la ocupación haitiana, en la parte este de la isla había llegado la hora de La Independencia. Algunos aspiraban a la separación de Haití con miras a un protectorado, o mas aun en busca de la </a:t>
            </a:r>
            <a:r>
              <a:rPr lang="es-DO" b="1" dirty="0" smtClean="0"/>
              <a:t>Anexión</a:t>
            </a:r>
            <a:r>
              <a:rPr lang="es-DO" dirty="0" smtClean="0"/>
              <a:t>. Personajes como</a:t>
            </a:r>
            <a:r>
              <a:rPr lang="es-DO" b="1" dirty="0" smtClean="0"/>
              <a:t> Pedro Santana, Buenaventura Báez y Tomas Bobadilla son ejemplos de estos sectores.</a:t>
            </a:r>
          </a:p>
          <a:p>
            <a:pPr>
              <a:buNone/>
            </a:pPr>
            <a:endParaRPr lang="es-DO"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DO" dirty="0" smtClean="0"/>
              <a:t>Otros plantearon la Independencia, confiados en nuestra capacidad de salir adelante como nación autónoma. Juan Pablo Duarte, </a:t>
            </a:r>
            <a:r>
              <a:rPr lang="es-DO" dirty="0" err="1" smtClean="0"/>
              <a:t>Matias</a:t>
            </a:r>
            <a:r>
              <a:rPr lang="es-DO" dirty="0" smtClean="0"/>
              <a:t> Ramón Mella y Francisco del Rosario </a:t>
            </a:r>
            <a:r>
              <a:rPr lang="es-DO" dirty="0" err="1" smtClean="0"/>
              <a:t>Sanchez</a:t>
            </a:r>
            <a:r>
              <a:rPr lang="es-DO" dirty="0" smtClean="0"/>
              <a:t>, junto con otros trinitarios, estaban convencidos de esto.</a:t>
            </a:r>
            <a:endParaRPr lang="es-DO"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DO" dirty="0" smtClean="0"/>
              <a:t>La </a:t>
            </a:r>
            <a:r>
              <a:rPr lang="es-DO" dirty="0" err="1" smtClean="0"/>
              <a:t>Ocupacion</a:t>
            </a:r>
            <a:r>
              <a:rPr lang="es-DO" dirty="0" smtClean="0"/>
              <a:t> Haitiana  </a:t>
            </a:r>
            <a:endParaRPr lang="es-DO" dirty="0"/>
          </a:p>
        </p:txBody>
      </p:sp>
      <p:sp>
        <p:nvSpPr>
          <p:cNvPr id="3" name="2 Marcador de contenido"/>
          <p:cNvSpPr>
            <a:spLocks noGrp="1"/>
          </p:cNvSpPr>
          <p:nvPr>
            <p:ph idx="1"/>
          </p:nvPr>
        </p:nvSpPr>
        <p:spPr/>
        <p:txBody>
          <a:bodyPr/>
          <a:lstStyle/>
          <a:p>
            <a:r>
              <a:rPr lang="es-DO" dirty="0" smtClean="0"/>
              <a:t>La ocupación haitiana ocurrió sin resistencia por parte de la población dominicana. El poco apoyo con que contaba Núñez de Cáceres y su Haití español y la existencia de amplios sectores simpatizantes de la unificación con Haití, favorecieron el expansionismo haitiano.</a:t>
            </a:r>
            <a:endParaRPr lang="es-DO"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DO" dirty="0" smtClean="0"/>
              <a:t>Movimiento de Oposición</a:t>
            </a:r>
            <a:endParaRPr lang="es-DO" dirty="0"/>
          </a:p>
        </p:txBody>
      </p:sp>
      <p:sp>
        <p:nvSpPr>
          <p:cNvPr id="3" name="2 Marcador de contenido"/>
          <p:cNvSpPr>
            <a:spLocks noGrp="1"/>
          </p:cNvSpPr>
          <p:nvPr>
            <p:ph idx="1"/>
          </p:nvPr>
        </p:nvSpPr>
        <p:spPr/>
        <p:txBody>
          <a:bodyPr>
            <a:normAutofit lnSpcReduction="10000"/>
          </a:bodyPr>
          <a:lstStyle/>
          <a:p>
            <a:r>
              <a:rPr lang="es-DO" dirty="0" smtClean="0"/>
              <a:t>El 16 de Julio de 1838 Juan Pablo Duarte, junto con Juan Isidro Pérez, Pedro Alejandrino Pina, José María Serra, Félix María Ruiz, Jacinto de La Concha, entre otros, fundan la Sociedad Secreta La Trinitaria con el propósito de luchar por la Independencia Nacional.</a:t>
            </a:r>
          </a:p>
          <a:p>
            <a:r>
              <a:rPr lang="es-DO" dirty="0" smtClean="0"/>
              <a:t>Bajo la dirección de Duarte se agruparon esencialmente los sectores de la pequeña burguesía urbana. Estos aspiraban a la formación de una República Independiente sustentada en los principios liberales.</a:t>
            </a:r>
            <a:endParaRPr lang="es-DO"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DO" dirty="0" smtClean="0"/>
              <a:t>Las Luchas Ideológicas</a:t>
            </a:r>
            <a:endParaRPr lang="es-DO" dirty="0"/>
          </a:p>
        </p:txBody>
      </p:sp>
      <p:sp>
        <p:nvSpPr>
          <p:cNvPr id="3" name="2 Marcador de contenido"/>
          <p:cNvSpPr>
            <a:spLocks noGrp="1"/>
          </p:cNvSpPr>
          <p:nvPr>
            <p:ph idx="1"/>
          </p:nvPr>
        </p:nvSpPr>
        <p:spPr/>
        <p:txBody>
          <a:bodyPr/>
          <a:lstStyle/>
          <a:p>
            <a:r>
              <a:rPr lang="es-DO" dirty="0" smtClean="0"/>
              <a:t>Desde un principio, los antagonismos se dieron entre los sectores conservadores y liberales. Una vez iniciada la vida independiente, estas diferencias ideológicas se profundizaron y se hicieron irreconciliables.</a:t>
            </a:r>
          </a:p>
          <a:p>
            <a:r>
              <a:rPr lang="es-DO" dirty="0" smtClean="0"/>
              <a:t>Los Liberales estaban compuestos por las pequeñas burguesías y Conservadores por los sectores hateros y burócratas.</a:t>
            </a:r>
          </a:p>
          <a:p>
            <a:r>
              <a:rPr lang="es-DO" dirty="0" smtClean="0"/>
              <a:t>Sin embargo, no siempre los Liberales fueron coherentes.</a:t>
            </a:r>
            <a:endParaRPr lang="es-DO"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DO" dirty="0" smtClean="0"/>
              <a:t>Gobierno de Santana</a:t>
            </a:r>
            <a:endParaRPr lang="es-DO" dirty="0"/>
          </a:p>
        </p:txBody>
      </p:sp>
      <p:sp>
        <p:nvSpPr>
          <p:cNvPr id="3" name="2 Marcador de contenido"/>
          <p:cNvSpPr>
            <a:spLocks noGrp="1"/>
          </p:cNvSpPr>
          <p:nvPr>
            <p:ph idx="1"/>
          </p:nvPr>
        </p:nvSpPr>
        <p:spPr/>
        <p:txBody>
          <a:bodyPr/>
          <a:lstStyle/>
          <a:p>
            <a:r>
              <a:rPr lang="es-DO" dirty="0" smtClean="0"/>
              <a:t>Los sectores conservadores se dedicaron a organizar el Estado.</a:t>
            </a:r>
          </a:p>
          <a:p>
            <a:r>
              <a:rPr lang="es-DO" dirty="0" smtClean="0"/>
              <a:t>El 27 de Febrero de 1845, al conmemorarse el primer aniversario de la Independencia, fueron fusilados María T. Sánchez, Andrés Sánchez, tía y hermano del patricio Francisco del Rosario Sánchez, y José del Carmen Figueroa acusados de conspirar contra el gobierno. </a:t>
            </a:r>
            <a:endParaRPr lang="es-DO"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DO" dirty="0" smtClean="0"/>
              <a:t>Buenaventura Báez</a:t>
            </a:r>
            <a:endParaRPr lang="es-DO" dirty="0"/>
          </a:p>
        </p:txBody>
      </p:sp>
      <p:sp>
        <p:nvSpPr>
          <p:cNvPr id="3" name="2 Marcador de contenido"/>
          <p:cNvSpPr>
            <a:spLocks noGrp="1"/>
          </p:cNvSpPr>
          <p:nvPr>
            <p:ph idx="1"/>
          </p:nvPr>
        </p:nvSpPr>
        <p:spPr/>
        <p:txBody>
          <a:bodyPr/>
          <a:lstStyle/>
          <a:p>
            <a:r>
              <a:rPr lang="es-DO" dirty="0" smtClean="0"/>
              <a:t>Al quedar los trinitarios fuera del juego político, Buenaventura Báez y Pedro Santana, capitalizaron durante muchos años la lucha por el control político-nacional sucediéndose varias veces en el poder.</a:t>
            </a:r>
            <a:endParaRPr lang="es-DO"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értice">
  <a:themeElements>
    <a:clrScheme name="Vértice">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értice">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értice">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174</TotalTime>
  <Words>531</Words>
  <Application>Microsoft Office PowerPoint</Application>
  <PresentationFormat>Presentación en pantalla (4:3)</PresentationFormat>
  <Paragraphs>43</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Vértice</vt:lpstr>
      <vt:lpstr>4to C Mat.</vt:lpstr>
      <vt:lpstr>Liberales y Conservadores del siglo XIX en la Rep. Dom., América y El Mundo</vt:lpstr>
      <vt:lpstr>Independencia Nacional de la 1era República </vt:lpstr>
      <vt:lpstr>Diapositiva 4</vt:lpstr>
      <vt:lpstr>La Ocupacion Haitiana  </vt:lpstr>
      <vt:lpstr>Movimiento de Oposición</vt:lpstr>
      <vt:lpstr>Las Luchas Ideológicas</vt:lpstr>
      <vt:lpstr>Gobierno de Santana</vt:lpstr>
      <vt:lpstr>Buenaventura Báez</vt:lpstr>
      <vt:lpstr>Ensayo sobre el liberalismo</vt:lpstr>
      <vt:lpstr>Lista de los Gobiernos Liberales y Conservadores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ringo</dc:creator>
  <cp:lastModifiedBy>ringo</cp:lastModifiedBy>
  <cp:revision>19</cp:revision>
  <dcterms:created xsi:type="dcterms:W3CDTF">2011-02-06T20:46:47Z</dcterms:created>
  <dcterms:modified xsi:type="dcterms:W3CDTF">2011-02-06T23:41:35Z</dcterms:modified>
</cp:coreProperties>
</file>